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Paolo </a:t>
            </a:r>
            <a:r>
              <a:rPr lang="it-IT" dirty="0" err="1" smtClean="0"/>
              <a:t>Ferone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Presentazione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01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96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43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e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TM03457485[[fn=Rete]]</Template>
  <TotalTime>0</TotalTime>
  <Words>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Rete</vt:lpstr>
      <vt:lpstr>Paolo Ferone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Paolo Ferone</dc:title>
  <dc:creator>adele masi</dc:creator>
  <cp:lastModifiedBy>adele masi</cp:lastModifiedBy>
  <cp:revision>1</cp:revision>
  <dcterms:created xsi:type="dcterms:W3CDTF">2016-02-26T19:04:16Z</dcterms:created>
  <dcterms:modified xsi:type="dcterms:W3CDTF">2016-02-26T19:05:14Z</dcterms:modified>
</cp:coreProperties>
</file>